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925AB-BD45-45A0-A2A2-B695EED9176E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97CD3-77D3-4AD1-9054-2DA91AE8A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97CD3-77D3-4AD1-9054-2DA91AE8A7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6A2D27-6F8A-4582-9A66-C348F1D94ECA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BF4C11C-3823-408E-AE1E-1E71E2FEC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 advClick="0" advTm="5000">
    <p:zoom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8153400" cy="9906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ar-SA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المسرح العربي في السودان: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تأملات رئيسية في صدوره وتذبذبه بين الصعود والهبوط</a:t>
            </a:r>
            <a:endParaRPr lang="en-US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st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2200"/>
            <a:ext cx="7772400" cy="3733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20565117">
            <a:off x="1853927" y="3394555"/>
            <a:ext cx="5182145" cy="181588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تقديم: محمد شريف. أي</a:t>
            </a:r>
          </a:p>
          <a:p>
            <a:pPr algn="r"/>
            <a:r>
              <a:rPr lang="ar-S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باحث، مركز الدراسات العربية والإفريقية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SA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r-S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جامعة جوهرلال نهرو</a:t>
            </a:r>
          </a:p>
          <a:p>
            <a:pPr algn="r"/>
            <a:r>
              <a:rPr lang="ar-S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نيودلهي، الهند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بعض الفنانين المتضلعين السودانيين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2057399" y="3124200"/>
            <a:ext cx="6629400" cy="34163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 rtl="1"/>
            <a:endParaRPr lang="ar-SA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ممثل ومخرج وفنان سوداني الأصل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مشجع النسآء على الإلتحاق بالمسرح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أبو المسرح السوداني الحديث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أول مدير لأول مؤسسة مسرحية بالسودان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كان مرآة صادقة للمجتمع السوداني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29621">
            <a:off x="3224043" y="2381638"/>
            <a:ext cx="4267200" cy="67710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عبد </a:t>
            </a:r>
            <a:r>
              <a:rPr lang="ar-SA" sz="3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الرحمن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الفكي</a:t>
            </a: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066800" y="1752600"/>
            <a:ext cx="7391400" cy="397031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§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ممثل كوميدي ومسرحي 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بدأ مسيرته الفنية في الثامنة عشرة من عمره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قضى حياته الفنية لمدة خمسين سنة في المسرح السوداني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له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“ أكل عيش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(1967)-أول مسرحية عربية غير مصرية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619295" flipH="1">
            <a:off x="3733800" y="975212"/>
            <a:ext cx="3168069" cy="67710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3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الفاضل سعيد ضرار </a:t>
            </a: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676400" y="2362200"/>
            <a:ext cx="7086600" cy="2308324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endParaRPr lang="ar-SA" sz="3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بدأ حياته الإبداعية بكتابة مسرحيات إذاعية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له ثلاث مسرحيات باللغة الدارجة</a:t>
            </a:r>
          </a:p>
          <a:p>
            <a:pPr algn="r" rtl="1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1156003" flipV="1">
            <a:off x="5105400" y="1697743"/>
            <a:ext cx="3200400" cy="6771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3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حمد الله عبد القادر </a:t>
            </a: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057397" y="2286000"/>
            <a:ext cx="6444669" cy="30162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endParaRPr lang="ar-SA" sz="3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A" sz="3800" dirty="0" smtClean="0">
                <a:latin typeface="Times New Roman" pitchFamily="18" charset="0"/>
                <a:cs typeface="Times New Roman" pitchFamily="18" charset="0"/>
              </a:rPr>
              <a:t> فنان ورسام ومسرحي</a:t>
            </a:r>
          </a:p>
          <a:p>
            <a:pPr algn="r" rtl="1"/>
            <a:endParaRPr lang="ar-SA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A" sz="3800" dirty="0" smtClean="0">
                <a:latin typeface="Times New Roman" pitchFamily="18" charset="0"/>
                <a:cs typeface="Times New Roman" pitchFamily="18" charset="0"/>
              </a:rPr>
              <a:t>مسرحياته الشهيرة “المهدي يحاصر جوردون ” (1984م)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1371600"/>
            <a:ext cx="2971800" cy="67710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3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عمر حميدي</a:t>
            </a:r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ar-SA" sz="3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600201"/>
            <a:ext cx="8001000" cy="47089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endParaRPr lang="ar-SA" sz="3600" b="1" dirty="0" smtClean="0"/>
          </a:p>
          <a:p>
            <a:pPr algn="r" rtl="1">
              <a:buFont typeface="Arial" pitchFamily="34" charset="0"/>
              <a:buChar char="•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مسرحية “ النظام يريد تغيير الشعب ” لمصطفى أحمد الخليفة</a:t>
            </a:r>
          </a:p>
          <a:p>
            <a:pPr algn="r" rtl="1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SA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SA" sz="3600" dirty="0" smtClean="0"/>
          </a:p>
          <a:p>
            <a:pPr algn="r" rt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Videolink:https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://www.youtube.com/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watch?v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=6ihqFzpWPTE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57200"/>
            <a:ext cx="7772400" cy="70788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لمسات عن الربيع العربي في السودان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SA" sz="4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النظام يريد تغيير الشع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352800"/>
            <a:ext cx="60198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172200"/>
            <a:ext cx="7010400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فيها مدلولات ومعاني عن السياسة السودانية الراهنة</a:t>
            </a: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31217" flipH="1">
            <a:off x="2819399" y="533401"/>
            <a:ext cx="4190999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المصادر </a:t>
            </a:r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والمراجع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24001"/>
            <a:ext cx="7924800" cy="526297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د. فاطمة موسى محمود، قاموس المسرح (الجزء الثالث)، الهيئة المصرية العامة للكتاب، القاهرة، 2008م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د.عثمان عبد المعطى عثمان، عناصر الرؤية عند المخرج المسرحي، دار غريب للطباعة والنشر والتوزيع، القاهرة، 2010م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د. نبيل راغب، آفاق المسرح، دار غريب للطباعة والنشر والتوزيع، القاهرة، 2001م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د. على الراعي، المسرح في الوطن العربي، المجلس الوطني للثقافة والفنون والآداب، الكويت، 1979م</a:t>
            </a:r>
          </a:p>
          <a:p>
            <a:pPr algn="r" rtl="1">
              <a:buFont typeface="Wingdings" pitchFamily="2" charset="2"/>
              <a:buChar char="§"/>
            </a:pPr>
            <a:r>
              <a:rPr lang="ar-S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د. بشير عباس بشير، الأدب المسرحي  في السودان: نشأته وتطوره، الهيئة العربية للمسرح</a:t>
            </a:r>
          </a:p>
          <a:p>
            <a:pPr lvl="0" algn="r" rtl="1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</a:p>
          <a:p>
            <a:pPr algn="r" rtl="1"/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638800" y="1653064"/>
            <a:ext cx="32004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المسرح هو 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2743200"/>
            <a:ext cx="5867400" cy="29238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أبو الفنون</a:t>
            </a:r>
            <a:endParaRPr lang="ar-SA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ar-SA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عمل إبداعي إجتماعي</a:t>
            </a:r>
          </a:p>
          <a:p>
            <a:pPr algn="r" rtl="1"/>
            <a:endParaRPr lang="ar-SA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تمثيل مع آخرين من اجل آخرين  </a:t>
            </a:r>
            <a:endParaRPr lang="en-US" sz="36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5181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SA" sz="2800" dirty="0" smtClean="0"/>
          </a:p>
          <a:p>
            <a:pPr algn="r"/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33400"/>
            <a:ext cx="7772400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تاريخ المسرح العربي في السودان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828801"/>
            <a:ext cx="8229600" cy="424731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000" b="1" dirty="0" smtClean="0">
                <a:latin typeface="Times New Roman" pitchFamily="18" charset="0"/>
                <a:cs typeface="Times New Roman" pitchFamily="18" charset="0"/>
              </a:rPr>
              <a:t>بداية ظهور المسرح العربي السوداني سنة 1902م</a:t>
            </a:r>
          </a:p>
          <a:p>
            <a:pPr algn="r" rtl="1"/>
            <a:endParaRPr lang="ar-SA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§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000" b="1" dirty="0" smtClean="0">
                <a:latin typeface="Times New Roman" pitchFamily="18" charset="0"/>
                <a:cs typeface="Times New Roman" pitchFamily="18" charset="0"/>
              </a:rPr>
              <a:t>أول مسرحية سودانية ” نكتوت“ لعبد القادر مختار</a:t>
            </a:r>
          </a:p>
          <a:p>
            <a:pPr algn="r" rtl="1"/>
            <a:endParaRPr lang="ar-SA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§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000" b="1" dirty="0" smtClean="0">
                <a:latin typeface="Times New Roman" pitchFamily="18" charset="0"/>
                <a:cs typeface="Times New Roman" pitchFamily="18" charset="0"/>
              </a:rPr>
              <a:t>أول نشاط مسرحي مدرسي منظم من قبل ”مدرسة رفاعة سنة 1903م</a:t>
            </a:r>
          </a:p>
          <a:p>
            <a:pPr algn="r" rtl="1"/>
            <a:endParaRPr lang="ar-SA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1">
              <a:buFont typeface="Wingdings" pitchFamily="2" charset="2"/>
              <a:buChar char="§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000" b="1" dirty="0" smtClean="0">
                <a:latin typeface="Times New Roman" pitchFamily="18" charset="0"/>
                <a:cs typeface="Times New Roman" pitchFamily="18" charset="0"/>
              </a:rPr>
              <a:t>النشاطات </a:t>
            </a:r>
            <a:r>
              <a:rPr lang="ar-SA" sz="3000" b="1" dirty="0" smtClean="0">
                <a:latin typeface="Times New Roman" pitchFamily="18" charset="0"/>
                <a:cs typeface="Times New Roman" pitchFamily="18" charset="0"/>
              </a:rPr>
              <a:t>المسرحية </a:t>
            </a:r>
            <a:r>
              <a:rPr lang="ar-SA" sz="3000" b="1" dirty="0" smtClean="0">
                <a:latin typeface="Times New Roman" pitchFamily="18" charset="0"/>
                <a:cs typeface="Times New Roman" pitchFamily="18" charset="0"/>
              </a:rPr>
              <a:t>المدرسية ما بين 1905م و1915م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ar-SA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" pitchFamily="2" charset="2"/>
              <a:buChar char="v"/>
            </a:pP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924800" cy="914400"/>
          </a:xfrm>
          <a:solidFill>
            <a:schemeClr val="accent3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الفترة قبل الإستقلال الوطني</a:t>
            </a:r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914396" y="2438400"/>
            <a:ext cx="7315203" cy="2554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بدأ التأليف المسرحي ما بين 1903م و1915م</a:t>
            </a:r>
          </a:p>
          <a:p>
            <a:pPr algn="r" rtl="1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1910م “ عروة وعفراء ” لإبراهيم العبادي</a:t>
            </a:r>
          </a:p>
          <a:p>
            <a:pPr algn="r" rtl="1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1912م “ التوبة الصادقة ” لأساتذة مصريين </a:t>
            </a:r>
          </a:p>
          <a:p>
            <a:pPr algn="r" rtl="1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1920م “ صلاح الدين الأيوبي ” لصديق فريد</a:t>
            </a:r>
          </a:p>
          <a:p>
            <a:pPr algn="r"/>
            <a:r>
              <a:rPr lang="ar-SA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90600"/>
          </a:xfrm>
          <a:solidFill>
            <a:schemeClr val="tx2">
              <a:lumMod val="5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نجوم مشرقون بعد الثورة الوطنية سنة 1924م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H="1" flipV="1">
            <a:off x="1447800" y="2031335"/>
            <a:ext cx="7086600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sz="32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عبيد عبد النور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خريج من الجامعة الأمريكية ببيروت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70104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sz="32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عبد الرحمن على طه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قائد الحركة المسرحية المنظمة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مسرحيته “ السودان عام ألفين ” سنة 1934م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4876800"/>
            <a:ext cx="7086600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أحمد الطيب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حائز الدكتوراه من معهد الدراسات الشرقية بجامعة لندن سنة 1941م وقدم بعض المسرحيات لشيك سبير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H="1" flipV="1">
            <a:off x="533400" y="1577244"/>
            <a:ext cx="80010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ar-SA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1946م جاء أول فرقة متكاملة قادها الأستاذ مسيرة السراج الذي أضاف العنصر الهام أي إعتلاء المرأة السودانية على خشبة المسرح السوداني.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3429000"/>
            <a:ext cx="6553200" cy="107721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ar-SA" sz="32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ثم جائت فرقة“ السهم الفضي ” وفرقة الهواة للتمثيل 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628809" y="4763660"/>
            <a:ext cx="7963833" cy="107721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SA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ثم ظهرت البرامج الفكاهية سادها عثمان حميدة وإسماعيل خورشيد.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838200"/>
            <a:ext cx="7391400" cy="769441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النسآء في المسرح العربي السواداني</a:t>
            </a:r>
            <a:endParaRPr lang="en-US" sz="44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905000"/>
            <a:ext cx="6934200" cy="28623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سارة محمود  هي الرائدة  المسرحية السودانية</a:t>
            </a:r>
          </a:p>
          <a:p>
            <a:pPr algn="r" rtl="1">
              <a:buFont typeface="Wingdings" pitchFamily="2" charset="2"/>
              <a:buChar char="v"/>
            </a:pPr>
            <a:endParaRPr lang="ar-SA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لها “ وفاء وعجائب</a:t>
            </a:r>
            <a:r>
              <a:rPr lang="ar-S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ar-S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و“ انتقام وغرام</a:t>
            </a:r>
            <a:r>
              <a:rPr lang="ar-S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ar-S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(مسرحيات إجتماعية)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ar-SA" sz="3600" b="1" cap="all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بعد ثورة أكتوبر 1964م بدت الفرقة القومية للرقص والموسيقي سنة 1966م.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3600" b="1" cap="all" dirty="0" smtClean="0">
              <a:ln/>
              <a:solidFill>
                <a:schemeClr val="accent6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ar-SA" sz="3600" b="1" i="0" u="none" strike="noStrike" kern="1200" cap="all" normalizeH="0" baseline="0" noProof="0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افتتاح</a:t>
            </a:r>
            <a:r>
              <a:rPr kumimoji="0" lang="ar-SA" sz="3600" b="1" i="0" u="none" strike="noStrike" kern="1200" cap="all" normalizeH="0" noProof="0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المسرح القومي والبداية الحقيقية للمسرح السوداني الحديث سنة 1967م.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3600" b="1" i="0" u="none" strike="noStrike" kern="1200" cap="all" normalizeH="0" noProof="0" dirty="0" smtClean="0">
              <a:ln/>
              <a:solidFill>
                <a:schemeClr val="accent6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ar-SA" sz="3600" b="1" i="0" u="none" strike="noStrike" kern="1200" cap="all" normalizeH="0" noProof="0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إنشاء معهد المسرح والموسيقي سنة 1969م.</a:t>
            </a:r>
            <a:endParaRPr kumimoji="0" lang="en-GB" sz="3600" b="1" i="0" u="none" strike="noStrike" kern="1200" cap="all" normalizeH="0" baseline="0" noProof="0" dirty="0" smtClean="0">
              <a:ln/>
              <a:solidFill>
                <a:schemeClr val="accent6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81000"/>
            <a:ext cx="3810000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 الفترة بعد الإستقلال الوطني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914400" y="2329542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57201"/>
            <a:ext cx="7162800" cy="707886"/>
          </a:xfrm>
          <a:prstGeom prst="rect">
            <a:avLst/>
          </a:prstGeom>
          <a:solidFill>
            <a:srgbClr val="002060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الفرق المختلفة للمسرح العربي في السودان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24001"/>
            <a:ext cx="8077200" cy="5262979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فرقة السودان أسسها الأستاذ مسيرة السراج سنة 1946م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فرقة الصاعقة أسست سنة 1978م ولها مسرحية موسيقية “ بيان    رقم واحد ” أخرجها مصطفي أحمد خليفة سنة 1986م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فرقة السديم بدت سنة 1979م وقدمت بعض مسرحيات أودونيس وصلاح عبد الصبور وغيرهما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فرقة النمارق التى تعالج القضايا الإسلامية ظهرت سنة 1983م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المسرح الشعبي الذي يتميز باللغة العامية نثرية أو شعرية ك “ ألمك نمر ” لإبراهيم العبادي سنة 1937م و“ طاجوج ” لخالد أبي الروس سنة 1931م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الزار هو حفل درامي يقام داخل البيوت للنسآء خاصة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مسرح البقعة هو لا يحتاج إلى خشبة وديكور فخر ويكتفي بأي بقعة أرض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814</TotalTime>
  <Words>623</Words>
  <Application>Microsoft Office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المسرح العربي في السودان:  تأملات رئيسية في صدوره وتذبذبه بين الصعود والهبوط</vt:lpstr>
      <vt:lpstr>Slide 2</vt:lpstr>
      <vt:lpstr>Slide 3</vt:lpstr>
      <vt:lpstr>الفترة قبل الإستقلال الوطني </vt:lpstr>
      <vt:lpstr>نجوم مشرقون بعد الثورة الوطنية سنة 1924م </vt:lpstr>
      <vt:lpstr>Slide 6</vt:lpstr>
      <vt:lpstr>Slide 7</vt:lpstr>
      <vt:lpstr>Slide 8</vt:lpstr>
      <vt:lpstr>Slide 9</vt:lpstr>
      <vt:lpstr>بعض الفنانين المتضلعين السودانيين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أمنية أمانة</dc:title>
  <dc:creator>PC1</dc:creator>
  <cp:lastModifiedBy>shareefpc</cp:lastModifiedBy>
  <cp:revision>136</cp:revision>
  <dcterms:created xsi:type="dcterms:W3CDTF">2012-08-11T08:10:54Z</dcterms:created>
  <dcterms:modified xsi:type="dcterms:W3CDTF">2014-11-30T12:38:09Z</dcterms:modified>
</cp:coreProperties>
</file>